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L’ordre alphabétique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EAB737E-96FC-4282-83EA-FB230429C1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705"/>
          <a:stretch/>
        </p:blipFill>
        <p:spPr>
          <a:xfrm>
            <a:off x="0" y="-1"/>
            <a:ext cx="795171" cy="94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6F9E3214-D1F7-4040-A3C8-1F88FD6E7480}"/>
              </a:ext>
            </a:extLst>
          </p:cNvPr>
          <p:cNvSpPr txBox="1">
            <a:spLocks/>
          </p:cNvSpPr>
          <p:nvPr/>
        </p:nvSpPr>
        <p:spPr>
          <a:xfrm>
            <a:off x="1565803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  <a:defRPr/>
            </a:pPr>
            <a:r>
              <a:rPr lang="fr-FR" sz="4800" dirty="0">
                <a:solidFill>
                  <a:srgbClr val="000000"/>
                </a:solidFill>
              </a:rPr>
              <a:t>sole</a:t>
            </a:r>
          </a:p>
          <a:p>
            <a:pPr marL="114300" indent="0">
              <a:lnSpc>
                <a:spcPct val="100000"/>
              </a:lnSpc>
              <a:spcBef>
                <a:spcPts val="800"/>
              </a:spcBef>
              <a:buNone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thon</a:t>
            </a:r>
          </a:p>
          <a:p>
            <a:pPr marL="114300" indent="0">
              <a:buNone/>
            </a:pPr>
            <a:r>
              <a:rPr lang="fr-FR" sz="4800" dirty="0">
                <a:solidFill>
                  <a:srgbClr val="000000"/>
                </a:solidFill>
              </a:rPr>
              <a:t>saumon</a:t>
            </a:r>
          </a:p>
          <a:p>
            <a:pPr marL="11430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BB8B19C-A6B5-B54C-2B57-EAE091BC33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50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09A857C9-D73E-48A4-B319-2B397FFB5D30}"/>
              </a:ext>
            </a:extLst>
          </p:cNvPr>
          <p:cNvSpPr txBox="1">
            <a:spLocks/>
          </p:cNvSpPr>
          <p:nvPr/>
        </p:nvSpPr>
        <p:spPr>
          <a:xfrm>
            <a:off x="1648568" y="16880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  <a:defRPr/>
            </a:pPr>
            <a:r>
              <a:rPr lang="fr-FR" sz="4800" b="1" dirty="0">
                <a:solidFill>
                  <a:srgbClr val="000000"/>
                </a:solidFill>
              </a:rPr>
              <a:t>sa</a:t>
            </a:r>
            <a:r>
              <a:rPr lang="fr-FR" sz="4800" dirty="0">
                <a:solidFill>
                  <a:srgbClr val="000000"/>
                </a:solidFill>
              </a:rPr>
              <a:t>umon</a:t>
            </a:r>
          </a:p>
          <a:p>
            <a:pPr marL="114300" indent="0">
              <a:buNone/>
              <a:defRPr/>
            </a:pPr>
            <a:r>
              <a:rPr lang="fr-FR" sz="4800" b="1" dirty="0">
                <a:solidFill>
                  <a:srgbClr val="000000"/>
                </a:solidFill>
              </a:rPr>
              <a:t>so</a:t>
            </a:r>
            <a:r>
              <a:rPr lang="fr-FR" sz="4800" dirty="0">
                <a:solidFill>
                  <a:srgbClr val="000000"/>
                </a:solidFill>
              </a:rPr>
              <a:t>le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t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hon</a:t>
            </a:r>
            <a:endParaRPr lang="fr-FR" sz="48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89E6198-558A-E3F5-084C-65AE8FCC39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76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816DE21-A9D3-42B2-B261-D92182E3AF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4C59F96B-1672-4B71-AA54-A1953A682E56}"/>
              </a:ext>
            </a:extLst>
          </p:cNvPr>
          <p:cNvSpPr txBox="1">
            <a:spLocks/>
          </p:cNvSpPr>
          <p:nvPr/>
        </p:nvSpPr>
        <p:spPr>
          <a:xfrm>
            <a:off x="1160417" y="1874990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dirty="0"/>
              <a:t>chaise </a:t>
            </a:r>
          </a:p>
          <a:p>
            <a:pPr marL="114300" indent="0">
              <a:buNone/>
            </a:pPr>
            <a:r>
              <a:rPr lang="fr-FR" sz="4800" dirty="0"/>
              <a:t>table</a:t>
            </a:r>
          </a:p>
          <a:p>
            <a:pPr marL="114300" indent="0">
              <a:buNone/>
            </a:pPr>
            <a:r>
              <a:rPr lang="fr-FR" sz="4800" dirty="0"/>
              <a:t>armoire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9AB91628-522A-4E7C-A250-797DF89EE07F}"/>
              </a:ext>
            </a:extLst>
          </p:cNvPr>
          <p:cNvSpPr txBox="1">
            <a:spLocks/>
          </p:cNvSpPr>
          <p:nvPr/>
        </p:nvSpPr>
        <p:spPr>
          <a:xfrm>
            <a:off x="1160417" y="180326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indent="0">
              <a:buNone/>
            </a:pPr>
            <a:r>
              <a:rPr lang="fr-FR" sz="4800" b="1" dirty="0"/>
              <a:t>a</a:t>
            </a:r>
            <a:r>
              <a:rPr lang="fr-FR" sz="4800" dirty="0"/>
              <a:t>rmoire</a:t>
            </a:r>
          </a:p>
          <a:p>
            <a:pPr marL="114300" indent="0">
              <a:buNone/>
            </a:pPr>
            <a:r>
              <a:rPr lang="fr-FR" sz="4800" b="1" dirty="0"/>
              <a:t>c</a:t>
            </a:r>
            <a:r>
              <a:rPr lang="fr-FR" sz="4800" dirty="0"/>
              <a:t>haise </a:t>
            </a:r>
          </a:p>
          <a:p>
            <a:pPr marL="114300" indent="0">
              <a:buNone/>
            </a:pPr>
            <a:r>
              <a:rPr lang="fr-FR" sz="4800" b="1" dirty="0"/>
              <a:t>t</a:t>
            </a:r>
            <a:r>
              <a:rPr lang="fr-FR" sz="4800" dirty="0"/>
              <a:t>able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40D9CB3-875F-C634-7419-5D4506FD23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11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A399971F-E6AA-4B51-B133-F988A757B69D}"/>
              </a:ext>
            </a:extLst>
          </p:cNvPr>
          <p:cNvSpPr txBox="1">
            <a:spLocks/>
          </p:cNvSpPr>
          <p:nvPr/>
        </p:nvSpPr>
        <p:spPr>
          <a:xfrm>
            <a:off x="1214703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renard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loup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écureuil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8E46C0B-1036-E308-C487-1B0121116B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9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C74A171-E966-48E5-AC22-B995DB69FBBD}"/>
              </a:ext>
            </a:extLst>
          </p:cNvPr>
          <p:cNvSpPr txBox="1">
            <a:spLocks/>
          </p:cNvSpPr>
          <p:nvPr/>
        </p:nvSpPr>
        <p:spPr>
          <a:xfrm>
            <a:off x="1284313" y="181693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é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cureuil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oup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r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enard</a:t>
            </a:r>
          </a:p>
          <a:p>
            <a:pPr marL="11430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6448547-2E57-6B17-4488-135C6CBADD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06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754BC330-8842-4A54-A448-50845C7B0CF3}"/>
              </a:ext>
            </a:extLst>
          </p:cNvPr>
          <p:cNvSpPr txBox="1">
            <a:spLocks/>
          </p:cNvSpPr>
          <p:nvPr/>
        </p:nvSpPr>
        <p:spPr>
          <a:xfrm>
            <a:off x="1326106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lvl="0" indent="0">
              <a:buNone/>
              <a:defRPr/>
            </a:pPr>
            <a:r>
              <a:rPr lang="fr-FR" sz="4800" dirty="0">
                <a:solidFill>
                  <a:srgbClr val="000000"/>
                </a:solidFill>
              </a:rPr>
              <a:t>bleu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lvl="0" indent="0">
              <a:buNone/>
              <a:defRPr/>
            </a:pPr>
            <a:r>
              <a:rPr lang="fr-FR" sz="4800" dirty="0">
                <a:solidFill>
                  <a:srgbClr val="000000"/>
                </a:solidFill>
              </a:rPr>
              <a:t>rouge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4800" dirty="0">
                <a:solidFill>
                  <a:srgbClr val="000000"/>
                </a:solidFill>
              </a:rPr>
              <a:t>beige</a:t>
            </a:r>
            <a:endParaRPr lang="fr-FR" sz="4800" dirty="0"/>
          </a:p>
          <a:p>
            <a:pPr marL="11430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920531F-51C4-CD87-5D36-EBBEB3CFA9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38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0898C1B6-9CFA-4F40-A5D2-6D5E0A6C81E5}"/>
              </a:ext>
            </a:extLst>
          </p:cNvPr>
          <p:cNvSpPr txBox="1">
            <a:spLocks/>
          </p:cNvSpPr>
          <p:nvPr/>
        </p:nvSpPr>
        <p:spPr>
          <a:xfrm>
            <a:off x="1725600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lvl="0" indent="0">
              <a:buNone/>
              <a:defRPr/>
            </a:pPr>
            <a:r>
              <a:rPr lang="fr-FR" sz="4800" b="1" dirty="0">
                <a:solidFill>
                  <a:srgbClr val="000000"/>
                </a:solidFill>
              </a:rPr>
              <a:t>be</a:t>
            </a:r>
            <a:r>
              <a:rPr lang="fr-FR" sz="4800" dirty="0">
                <a:solidFill>
                  <a:srgbClr val="000000"/>
                </a:solidFill>
              </a:rPr>
              <a:t>ige</a:t>
            </a:r>
          </a:p>
          <a:p>
            <a:pPr marL="114300" lvl="0" indent="0">
              <a:buNone/>
              <a:defRPr/>
            </a:pPr>
            <a:r>
              <a:rPr lang="fr-FR" sz="4800" b="1" dirty="0">
                <a:solidFill>
                  <a:srgbClr val="000000"/>
                </a:solidFill>
              </a:rPr>
              <a:t>bl</a:t>
            </a:r>
            <a:r>
              <a:rPr lang="fr-FR" sz="4800" dirty="0">
                <a:solidFill>
                  <a:srgbClr val="000000"/>
                </a:solidFill>
              </a:rPr>
              <a:t>eu</a:t>
            </a:r>
            <a:endParaRPr kumimoji="0" lang="fr-FR" sz="4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114300" lvl="0" indent="0">
              <a:buNone/>
              <a:defRPr/>
            </a:pPr>
            <a:r>
              <a:rPr lang="fr-FR" sz="4800" b="1" dirty="0">
                <a:solidFill>
                  <a:srgbClr val="000000"/>
                </a:solidFill>
              </a:rPr>
              <a:t>r</a:t>
            </a:r>
            <a:r>
              <a:rPr lang="fr-FR" sz="4800" dirty="0">
                <a:solidFill>
                  <a:srgbClr val="000000"/>
                </a:solidFill>
              </a:rPr>
              <a:t>ouge</a:t>
            </a:r>
            <a:endParaRPr lang="fr-FR" sz="4800" dirty="0"/>
          </a:p>
          <a:p>
            <a:pPr marL="11430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5E3BCA2-5369-4590-D9C9-F79683496E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90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Classe dans l’ordre alphabétique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521C74E1-46D8-4341-81BF-DBA42F9776DB}"/>
              </a:ext>
            </a:extLst>
          </p:cNvPr>
          <p:cNvSpPr txBox="1">
            <a:spLocks/>
          </p:cNvSpPr>
          <p:nvPr/>
        </p:nvSpPr>
        <p:spPr>
          <a:xfrm>
            <a:off x="1450393" y="16880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main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pouce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pied</a:t>
            </a:r>
          </a:p>
          <a:p>
            <a:pPr marL="11430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707AAA3-BDF3-800C-C1D0-4523998C66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47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F38050AD-2753-4C17-82EF-F736F49613C3}"/>
              </a:ext>
            </a:extLst>
          </p:cNvPr>
          <p:cNvSpPr txBox="1">
            <a:spLocks/>
          </p:cNvSpPr>
          <p:nvPr/>
        </p:nvSpPr>
        <p:spPr>
          <a:xfrm>
            <a:off x="1494782" y="16880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m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ain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pi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ed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po</a:t>
            </a:r>
            <a:r>
              <a:rPr kumimoji="0" lang="fr-FR" sz="4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uce</a:t>
            </a:r>
          </a:p>
          <a:p>
            <a:pPr marL="11430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9E2E248-666B-3BE4-EF7F-122AFBCE30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21"/>
          <a:stretch/>
        </p:blipFill>
        <p:spPr>
          <a:xfrm>
            <a:off x="0" y="449482"/>
            <a:ext cx="525061" cy="62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88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108</Words>
  <Application>Microsoft Office PowerPoint</Application>
  <PresentationFormat>Grand écran</PresentationFormat>
  <Paragraphs>74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Franklin Gothic Book</vt:lpstr>
      <vt:lpstr>Thème Office</vt:lpstr>
      <vt:lpstr>Rituel 4</vt:lpstr>
      <vt:lpstr>Classe dans l’ordre alphabétique : </vt:lpstr>
      <vt:lpstr>Correction</vt:lpstr>
      <vt:lpstr>Classe dans l’ordre alphabétique : </vt:lpstr>
      <vt:lpstr>Correction</vt:lpstr>
      <vt:lpstr>Classe dans l’ordre alphabétique : </vt:lpstr>
      <vt:lpstr>Correction</vt:lpstr>
      <vt:lpstr>Classe dans l’ordre alphabétique : </vt:lpstr>
      <vt:lpstr>Correction</vt:lpstr>
      <vt:lpstr>Classe dans l’ordre alphabétique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24</cp:revision>
  <dcterms:created xsi:type="dcterms:W3CDTF">2021-07-17T07:25:24Z</dcterms:created>
  <dcterms:modified xsi:type="dcterms:W3CDTF">2022-08-25T14:00:13Z</dcterms:modified>
</cp:coreProperties>
</file>